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9" r:id="rId5"/>
    <p:sldId id="26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www.lumni.fr/video/c-est-quoi-l-armistice-de-191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s://www.yout-ube.com/watch?v=ZppIHdVnCk8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2.png"/><Relationship Id="rId7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B06B800-16FE-4B4A-A675-DDC3BB979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9019" y="319994"/>
            <a:ext cx="3475933" cy="958016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Le 11 novembre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9776F9D1-6149-4E6E-893F-F116ABF4B477}"/>
              </a:ext>
            </a:extLst>
          </p:cNvPr>
          <p:cNvSpPr txBox="1">
            <a:spLocks/>
          </p:cNvSpPr>
          <p:nvPr/>
        </p:nvSpPr>
        <p:spPr>
          <a:xfrm>
            <a:off x="2076616" y="5727573"/>
            <a:ext cx="4426917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/>
          </a:p>
          <a:p>
            <a:r>
              <a:rPr lang="fr-FR" sz="2000" i="1">
                <a:solidFill>
                  <a:srgbClr val="00B050"/>
                </a:solidFill>
              </a:rPr>
              <a:t>Oral 3 : Je participe à des échanges.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F45693CF-AC89-4009-B90A-EF6093DB5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6616" y="3391364"/>
            <a:ext cx="8253686" cy="2188626"/>
          </a:xfrm>
        </p:spPr>
        <p:txBody>
          <a:bodyPr>
            <a:normAutofit/>
          </a:bodyPr>
          <a:lstStyle/>
          <a:p>
            <a:r>
              <a:rPr lang="fr-FR" dirty="0"/>
              <a:t>Regardons ensemble cette vidéo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https://www.lumni.fr/video/c-est-quoi-l-armistice-de-1918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sz="2400" dirty="0"/>
          </a:p>
          <a:p>
            <a:r>
              <a:rPr lang="fr-FR" dirty="0"/>
              <a:t>Dresse une liste des mots qui te semblent importants et qui sont liés au 11 novembre.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1" name="Picture 2" descr="Flamme Éternelle, Arc De Triomphe, Paris">
            <a:extLst>
              <a:ext uri="{FF2B5EF4-FFF2-40B4-BE49-F238E27FC236}">
                <a16:creationId xmlns:a16="http://schemas.microsoft.com/office/drawing/2014/main" id="{BF6CAE43-C7D4-4543-ACB2-7122A9B88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477" y="367826"/>
            <a:ext cx="4363701" cy="281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E24CA91E-E76F-42CA-BFAA-E48BC3BB5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611" y="368828"/>
            <a:ext cx="4521122" cy="1008546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Jouez au jeu Just one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5EE53BB-7418-4216-8C3B-342C9EFC2D7C}"/>
              </a:ext>
            </a:extLst>
          </p:cNvPr>
          <p:cNvSpPr txBox="1">
            <a:spLocks/>
          </p:cNvSpPr>
          <p:nvPr/>
        </p:nvSpPr>
        <p:spPr>
          <a:xfrm>
            <a:off x="1357201" y="1568440"/>
            <a:ext cx="4146451" cy="14335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Par groupe, faites trouver un mot à l’un de vos camarades.</a:t>
            </a:r>
          </a:p>
          <a:p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AD3385CD-F201-4677-8586-E7E931241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939" y="4835102"/>
            <a:ext cx="8243914" cy="1008547"/>
          </a:xfrm>
        </p:spPr>
        <p:txBody>
          <a:bodyPr/>
          <a:lstStyle/>
          <a:p>
            <a:pPr marL="0" indent="0">
              <a:buNone/>
            </a:pPr>
            <a:r>
              <a:rPr lang="fr-FR" sz="2800" dirty="0">
                <a:hlinkClick r:id="rId4"/>
              </a:rPr>
              <a:t>https://www.yout-ube.com/watch?v=ZppIHdVnCk8</a:t>
            </a:r>
            <a:endParaRPr lang="fr-FR" sz="2800" dirty="0"/>
          </a:p>
        </p:txBody>
      </p:sp>
      <p:pic>
        <p:nvPicPr>
          <p:cNvPr id="11" name="Picture 2" descr="Just One - YouTube">
            <a:extLst>
              <a:ext uri="{FF2B5EF4-FFF2-40B4-BE49-F238E27FC236}">
                <a16:creationId xmlns:a16="http://schemas.microsoft.com/office/drawing/2014/main" id="{C6D84E65-A191-4B46-B8E0-786EABE4DD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5" t="8796" r="24013" b="8000"/>
          <a:stretch/>
        </p:blipFill>
        <p:spPr bwMode="auto">
          <a:xfrm>
            <a:off x="5961733" y="445982"/>
            <a:ext cx="3754760" cy="333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E9BC55EF-30A6-435D-B366-1CFE1ECE7585}"/>
              </a:ext>
            </a:extLst>
          </p:cNvPr>
          <p:cNvSpPr txBox="1">
            <a:spLocks/>
          </p:cNvSpPr>
          <p:nvPr/>
        </p:nvSpPr>
        <p:spPr>
          <a:xfrm>
            <a:off x="1440611" y="5705941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800" i="1" dirty="0">
                <a:solidFill>
                  <a:srgbClr val="00B050"/>
                </a:solidFill>
              </a:rPr>
              <a:t>Oral 3 : Je participe à des échanges</a:t>
            </a:r>
            <a:r>
              <a:rPr lang="fr-FR" sz="2000" i="1" dirty="0">
                <a:solidFill>
                  <a:srgbClr val="00B05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4457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D2BC72FA-8BF6-474E-A743-53D4A23C7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169" y="309837"/>
            <a:ext cx="3541400" cy="708080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L’armistice 1918 </a:t>
            </a:r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7A1C72D4-7D8E-4C42-8949-3736AC381EA4}"/>
              </a:ext>
            </a:extLst>
          </p:cNvPr>
          <p:cNvSpPr txBox="1">
            <a:spLocks/>
          </p:cNvSpPr>
          <p:nvPr/>
        </p:nvSpPr>
        <p:spPr>
          <a:xfrm>
            <a:off x="989683" y="1182698"/>
            <a:ext cx="3541400" cy="161400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Que représente la date du 11 novembre pour vous ?</a:t>
            </a:r>
          </a:p>
          <a:p>
            <a:endParaRPr lang="fr-FR" sz="2000" dirty="0"/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EC207D30-01B9-4A74-85BF-ACFE1A6F91E2}"/>
              </a:ext>
            </a:extLst>
          </p:cNvPr>
          <p:cNvSpPr txBox="1">
            <a:spLocks/>
          </p:cNvSpPr>
          <p:nvPr/>
        </p:nvSpPr>
        <p:spPr>
          <a:xfrm>
            <a:off x="1817598" y="6023135"/>
            <a:ext cx="5351252" cy="576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 dirty="0">
                <a:solidFill>
                  <a:srgbClr val="00B050"/>
                </a:solidFill>
              </a:rPr>
              <a:t>Oral 3 : Je participe à des échanges.</a:t>
            </a:r>
          </a:p>
        </p:txBody>
      </p:sp>
      <p:pic>
        <p:nvPicPr>
          <p:cNvPr id="11" name="Image 10" descr="Une image contenant objet, accessoire, drapeau, parapluie&#10;&#10;Description générée automatiquement">
            <a:extLst>
              <a:ext uri="{FF2B5EF4-FFF2-40B4-BE49-F238E27FC236}">
                <a16:creationId xmlns:a16="http://schemas.microsoft.com/office/drawing/2014/main" id="{2BB6CCA4-6A6B-43E0-AC91-1A80600FEE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8" t="13219" r="10318"/>
          <a:stretch/>
        </p:blipFill>
        <p:spPr>
          <a:xfrm rot="859774">
            <a:off x="8217401" y="4517617"/>
            <a:ext cx="1618098" cy="1378628"/>
          </a:xfrm>
          <a:prstGeom prst="rect">
            <a:avLst/>
          </a:prstGeom>
        </p:spPr>
      </p:pic>
      <p:pic>
        <p:nvPicPr>
          <p:cNvPr id="12" name="Image 11" descr="Une image contenant extérieur, bâtiment, assis, table&#10;&#10;Description générée automatiquement">
            <a:extLst>
              <a:ext uri="{FF2B5EF4-FFF2-40B4-BE49-F238E27FC236}">
                <a16:creationId xmlns:a16="http://schemas.microsoft.com/office/drawing/2014/main" id="{3B6F345A-2CC2-4011-AB62-49A759E5D2D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04"/>
          <a:stretch/>
        </p:blipFill>
        <p:spPr>
          <a:xfrm>
            <a:off x="7733893" y="2796707"/>
            <a:ext cx="2736304" cy="1354104"/>
          </a:xfrm>
          <a:prstGeom prst="rect">
            <a:avLst/>
          </a:prstGeom>
        </p:spPr>
      </p:pic>
      <p:pic>
        <p:nvPicPr>
          <p:cNvPr id="13" name="Image 12" descr="Une image contenant extérieur, homme, debout, tenant&#10;&#10;Description générée automatiquement">
            <a:extLst>
              <a:ext uri="{FF2B5EF4-FFF2-40B4-BE49-F238E27FC236}">
                <a16:creationId xmlns:a16="http://schemas.microsoft.com/office/drawing/2014/main" id="{D939799D-4391-4E27-B618-A333EAD17E5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33" r="3481"/>
          <a:stretch/>
        </p:blipFill>
        <p:spPr>
          <a:xfrm>
            <a:off x="8874161" y="426302"/>
            <a:ext cx="1258704" cy="2182392"/>
          </a:xfrm>
          <a:prstGeom prst="rect">
            <a:avLst/>
          </a:prstGeom>
        </p:spPr>
      </p:pic>
      <p:pic>
        <p:nvPicPr>
          <p:cNvPr id="14" name="Image 13" descr="Une image contenant herbe, extérieur, bâtiment, parc&#10;&#10;Description générée automatiquement">
            <a:extLst>
              <a:ext uri="{FF2B5EF4-FFF2-40B4-BE49-F238E27FC236}">
                <a16:creationId xmlns:a16="http://schemas.microsoft.com/office/drawing/2014/main" id="{5C9296DC-6EDF-461A-9966-59338759A84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271" y="2984472"/>
            <a:ext cx="3541400" cy="2656050"/>
          </a:xfrm>
          <a:prstGeom prst="rect">
            <a:avLst/>
          </a:prstGeom>
        </p:spPr>
      </p:pic>
      <p:pic>
        <p:nvPicPr>
          <p:cNvPr id="15" name="Image 14" descr="Une image contenant herbe, jardin&#10;&#10;Description générée automatiquement">
            <a:extLst>
              <a:ext uri="{FF2B5EF4-FFF2-40B4-BE49-F238E27FC236}">
                <a16:creationId xmlns:a16="http://schemas.microsoft.com/office/drawing/2014/main" id="{A1282B57-14E9-4010-92DB-33CB631A60A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805" y="3010798"/>
            <a:ext cx="1981663" cy="2656050"/>
          </a:xfrm>
          <a:prstGeom prst="rect">
            <a:avLst/>
          </a:prstGeom>
        </p:spPr>
      </p:pic>
      <p:pic>
        <p:nvPicPr>
          <p:cNvPr id="16" name="Image 15" descr="Une image contenant extérieur, usine, bâtiment, herbe&#10;&#10;Description générée automatiquement">
            <a:extLst>
              <a:ext uri="{FF2B5EF4-FFF2-40B4-BE49-F238E27FC236}">
                <a16:creationId xmlns:a16="http://schemas.microsoft.com/office/drawing/2014/main" id="{17E0DC23-C70D-4D26-9CAA-E4BC1509130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382" y="402379"/>
            <a:ext cx="3879808" cy="218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122</Words>
  <Application>Microsoft Office PowerPoint</Application>
  <PresentationFormat>Grand écran</PresentationFormat>
  <Paragraphs>26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 11 novembre</vt:lpstr>
      <vt:lpstr>Jouez au jeu Just one</vt:lpstr>
      <vt:lpstr>L’armistice 1918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2021-09-04T20:27:42Z</dcterms:modified>
</cp:coreProperties>
</file>